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66CC1C-289E-4ADB-9890-B920C977C32D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A2191D-4F5E-4735-8F86-9AD65FB4730F}" type="slidenum">
              <a:rPr lang="en-GB" smtClean="0"/>
              <a:t>‹Nº›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76064" y="548680"/>
            <a:ext cx="7772400" cy="576064"/>
          </a:xfrm>
        </p:spPr>
        <p:txBody>
          <a:bodyPr>
            <a:noAutofit/>
          </a:bodyPr>
          <a:lstStyle/>
          <a:p>
            <a:r>
              <a:rPr lang="en-GB" sz="8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Cleopatra</a:t>
            </a:r>
            <a:endParaRPr lang="en-GB" sz="8000" dirty="0">
              <a:solidFill>
                <a:schemeClr val="tx2">
                  <a:lumMod val="60000"/>
                  <a:lumOff val="4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580" y="5656312"/>
            <a:ext cx="7704856" cy="120168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La ultima </a:t>
            </a:r>
            <a:r>
              <a:rPr lang="en-GB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faraona</a:t>
            </a:r>
            <a:r>
              <a:rPr lang="en-GB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 de </a:t>
            </a:r>
            <a:r>
              <a:rPr lang="en-GB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Egipto</a:t>
            </a:r>
            <a:endParaRPr lang="en-GB" sz="3600" dirty="0" smtClean="0">
              <a:solidFill>
                <a:schemeClr val="tx2">
                  <a:lumMod val="60000"/>
                  <a:lumOff val="40000"/>
                </a:schemeClr>
              </a:solidFill>
              <a:latin typeface="Algerian" panose="04020705040A02060702" pitchFamily="82" charset="0"/>
            </a:endParaRPr>
          </a:p>
          <a:p>
            <a:r>
              <a:rPr lang="en-GB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 DECODE" panose="02000000000000000000" pitchFamily="2" charset="0"/>
              </a:rPr>
              <a:t>Por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 DECODE" panose="02000000000000000000" pitchFamily="2" charset="0"/>
              </a:rPr>
              <a:t> Leo Gallardo</a:t>
            </a:r>
            <a:endParaRPr lang="en-GB" sz="2800" dirty="0">
              <a:solidFill>
                <a:schemeClr val="tx2">
                  <a:lumMod val="60000"/>
                  <a:lumOff val="40000"/>
                </a:schemeClr>
              </a:solidFill>
              <a:latin typeface="AR DECODE" panose="02000000000000000000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65741"/>
            <a:ext cx="6192688" cy="469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8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74367"/>
            <a:ext cx="8229600" cy="1143000"/>
          </a:xfrm>
        </p:spPr>
        <p:txBody>
          <a:bodyPr>
            <a:normAutofit/>
          </a:bodyPr>
          <a:lstStyle/>
          <a:p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Quien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fue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Cleopatra?</a:t>
            </a:r>
            <a:endParaRPr lang="en-GB" sz="6600" u="sng" dirty="0">
              <a:solidFill>
                <a:srgbClr val="FF0000"/>
              </a:solidFill>
              <a:latin typeface="AR DECODE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Cleopatra </a:t>
            </a:r>
            <a:r>
              <a:rPr lang="en-GB" dirty="0" err="1" smtClean="0">
                <a:latin typeface="Comic Sans MS" panose="030F0702030302020204" pitchFamily="66" charset="0"/>
              </a:rPr>
              <a:t>fue</a:t>
            </a:r>
            <a:r>
              <a:rPr lang="en-GB" dirty="0" smtClean="0">
                <a:latin typeface="Comic Sans MS" panose="030F0702030302020204" pitchFamily="66" charset="0"/>
              </a:rPr>
              <a:t> la ultima </a:t>
            </a:r>
            <a:r>
              <a:rPr lang="en-GB" dirty="0" err="1" smtClean="0">
                <a:latin typeface="Comic Sans MS" panose="030F0702030302020204" pitchFamily="66" charset="0"/>
              </a:rPr>
              <a:t>reina</a:t>
            </a:r>
            <a:r>
              <a:rPr lang="en-GB" dirty="0" smtClean="0">
                <a:latin typeface="Comic Sans MS" panose="030F0702030302020204" pitchFamily="66" charset="0"/>
              </a:rPr>
              <a:t> de </a:t>
            </a:r>
            <a:r>
              <a:rPr lang="en-GB" dirty="0" err="1" smtClean="0">
                <a:latin typeface="Comic Sans MS" panose="030F0702030302020204" pitchFamily="66" charset="0"/>
              </a:rPr>
              <a:t>Egipto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Cleopatra </a:t>
            </a:r>
            <a:r>
              <a:rPr lang="en-GB" dirty="0" err="1" smtClean="0">
                <a:latin typeface="Comic Sans MS" panose="030F0702030302020204" pitchFamily="66" charset="0"/>
              </a:rPr>
              <a:t>nacio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el </a:t>
            </a:r>
            <a:r>
              <a:rPr lang="en-GB" dirty="0" err="1" smtClean="0">
                <a:latin typeface="Comic Sans MS" panose="030F0702030302020204" pitchFamily="66" charset="0"/>
              </a:rPr>
              <a:t>año</a:t>
            </a:r>
            <a:r>
              <a:rPr lang="en-GB" dirty="0" smtClean="0">
                <a:latin typeface="Comic Sans MS" panose="030F0702030302020204" pitchFamily="66" charset="0"/>
              </a:rPr>
              <a:t> 69 </a:t>
            </a:r>
            <a:r>
              <a:rPr lang="en-GB" dirty="0" err="1" smtClean="0">
                <a:latin typeface="Comic Sans MS" panose="030F0702030302020204" pitchFamily="66" charset="0"/>
              </a:rPr>
              <a:t>a.c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Cleopatra </a:t>
            </a:r>
            <a:r>
              <a:rPr lang="en-GB" dirty="0" err="1" smtClean="0">
                <a:latin typeface="Comic Sans MS" panose="030F0702030302020204" pitchFamily="66" charset="0"/>
              </a:rPr>
              <a:t>vivio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Alexandria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Egipto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2123728" cy="292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571500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78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Como era Cleopatra? </a:t>
            </a:r>
            <a:endParaRPr lang="en-GB" sz="6600" u="sng" dirty="0">
              <a:solidFill>
                <a:srgbClr val="FF0000"/>
              </a:solidFill>
              <a:latin typeface="AR DECODE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Cleopatra era </a:t>
            </a:r>
            <a:r>
              <a:rPr lang="en-GB" dirty="0" err="1" smtClean="0">
                <a:latin typeface="Comic Sans MS" panose="030F0702030302020204" pitchFamily="66" charset="0"/>
              </a:rPr>
              <a:t>muy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inteligente</a:t>
            </a:r>
            <a:r>
              <a:rPr lang="en-GB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Hablaba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muchos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idiomas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La </a:t>
            </a:r>
            <a:r>
              <a:rPr lang="en-GB" dirty="0" err="1" smtClean="0">
                <a:latin typeface="Comic Sans MS" panose="030F0702030302020204" pitchFamily="66" charset="0"/>
              </a:rPr>
              <a:t>gente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decia</a:t>
            </a:r>
            <a:r>
              <a:rPr lang="en-GB" dirty="0" smtClean="0">
                <a:latin typeface="Comic Sans MS" panose="030F0702030302020204" pitchFamily="66" charset="0"/>
              </a:rPr>
              <a:t> que Cleopatra era </a:t>
            </a:r>
            <a:r>
              <a:rPr lang="en-GB" dirty="0" err="1" smtClean="0">
                <a:latin typeface="Comic Sans MS" panose="030F0702030302020204" pitchFamily="66" charset="0"/>
              </a:rPr>
              <a:t>muy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guapa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Algunas</a:t>
            </a:r>
            <a:r>
              <a:rPr lang="en-GB" dirty="0" smtClean="0">
                <a:latin typeface="Comic Sans MS" panose="030F0702030302020204" pitchFamily="66" charset="0"/>
              </a:rPr>
              <a:t> personas </a:t>
            </a:r>
            <a:r>
              <a:rPr lang="en-GB" dirty="0" err="1" smtClean="0">
                <a:latin typeface="Comic Sans MS" panose="030F0702030302020204" pitchFamily="66" charset="0"/>
              </a:rPr>
              <a:t>decian</a:t>
            </a:r>
            <a:r>
              <a:rPr lang="en-GB" dirty="0" smtClean="0">
                <a:latin typeface="Comic Sans MS" panose="030F0702030302020204" pitchFamily="66" charset="0"/>
              </a:rPr>
              <a:t> que se </a:t>
            </a:r>
            <a:r>
              <a:rPr lang="en-GB" dirty="0" err="1" smtClean="0">
                <a:latin typeface="Comic Sans MS" panose="030F0702030302020204" pitchFamily="66" charset="0"/>
              </a:rPr>
              <a:t>bañaba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leche</a:t>
            </a:r>
            <a:r>
              <a:rPr lang="en-GB" dirty="0" smtClean="0">
                <a:latin typeface="Comic Sans MS" panose="030F0702030302020204" pitchFamily="66" charset="0"/>
              </a:rPr>
              <a:t> de </a:t>
            </a:r>
          </a:p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smtClean="0">
                <a:latin typeface="Comic Sans MS" panose="030F0702030302020204" pitchFamily="66" charset="0"/>
              </a:rPr>
              <a:t>burro.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5"/>
          <a:stretch/>
        </p:blipFill>
        <p:spPr bwMode="auto">
          <a:xfrm>
            <a:off x="3491880" y="3933056"/>
            <a:ext cx="246101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33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Como y </a:t>
            </a:r>
            <a:r>
              <a:rPr lang="en-GB" sz="6600" u="sng" dirty="0" err="1">
                <a:solidFill>
                  <a:srgbClr val="FF0000"/>
                </a:solidFill>
                <a:latin typeface="AR DECODE" panose="02000000000000000000" pitchFamily="2" charset="0"/>
              </a:rPr>
              <a:t>c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uando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murio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?</a:t>
            </a:r>
            <a:endParaRPr lang="en-GB" sz="6600" u="sng" dirty="0">
              <a:solidFill>
                <a:srgbClr val="FF0000"/>
              </a:solidFill>
              <a:latin typeface="AR DECODE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Cleopatra </a:t>
            </a:r>
            <a:r>
              <a:rPr lang="en-GB" dirty="0" err="1" smtClean="0">
                <a:latin typeface="Comic Sans MS" panose="030F0702030302020204" pitchFamily="66" charset="0"/>
              </a:rPr>
              <a:t>murió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por</a:t>
            </a:r>
            <a:r>
              <a:rPr lang="en-GB" dirty="0" smtClean="0">
                <a:latin typeface="Comic Sans MS" panose="030F0702030302020204" pitchFamily="66" charset="0"/>
              </a:rPr>
              <a:t> la </a:t>
            </a:r>
            <a:r>
              <a:rPr lang="en-GB" dirty="0" err="1" smtClean="0">
                <a:latin typeface="Comic Sans MS" panose="030F0702030302020204" pitchFamily="66" charset="0"/>
              </a:rPr>
              <a:t>mordida</a:t>
            </a:r>
            <a:r>
              <a:rPr lang="en-GB" dirty="0" smtClean="0">
                <a:latin typeface="Comic Sans MS" panose="030F0702030302020204" pitchFamily="66" charset="0"/>
              </a:rPr>
              <a:t> de </a:t>
            </a:r>
            <a:r>
              <a:rPr lang="en-GB" dirty="0" err="1" smtClean="0">
                <a:latin typeface="Comic Sans MS" panose="030F0702030302020204" pitchFamily="66" charset="0"/>
              </a:rPr>
              <a:t>una</a:t>
            </a:r>
            <a:r>
              <a:rPr lang="en-GB" dirty="0" smtClean="0">
                <a:latin typeface="Comic Sans MS" panose="030F0702030302020204" pitchFamily="66" charset="0"/>
              </a:rPr>
              <a:t>  </a:t>
            </a:r>
            <a:r>
              <a:rPr lang="en-GB" dirty="0" err="1" smtClean="0">
                <a:latin typeface="Comic Sans MS" panose="030F0702030302020204" pitchFamily="66" charset="0"/>
              </a:rPr>
              <a:t>serpiente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venenosa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Cleopatra </a:t>
            </a:r>
            <a:r>
              <a:rPr lang="en-GB" dirty="0" err="1" smtClean="0">
                <a:latin typeface="Comic Sans MS" panose="030F0702030302020204" pitchFamily="66" charset="0"/>
              </a:rPr>
              <a:t>murió</a:t>
            </a:r>
            <a:r>
              <a:rPr lang="en-GB" dirty="0" smtClean="0">
                <a:latin typeface="Comic Sans MS" panose="030F0702030302020204" pitchFamily="66" charset="0"/>
              </a:rPr>
              <a:t> el 12 de Agosto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el </a:t>
            </a:r>
            <a:r>
              <a:rPr lang="en-GB" dirty="0" err="1" smtClean="0">
                <a:latin typeface="Comic Sans MS" panose="030F0702030302020204" pitchFamily="66" charset="0"/>
              </a:rPr>
              <a:t>año</a:t>
            </a:r>
            <a:r>
              <a:rPr lang="en-GB" dirty="0" smtClean="0">
                <a:latin typeface="Comic Sans MS" panose="030F0702030302020204" pitchFamily="66" charset="0"/>
              </a:rPr>
              <a:t> 30 </a:t>
            </a:r>
            <a:r>
              <a:rPr lang="en-GB" dirty="0" err="1" smtClean="0">
                <a:latin typeface="Comic Sans MS" panose="030F0702030302020204" pitchFamily="66" charset="0"/>
              </a:rPr>
              <a:t>a.c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4104456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9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Donde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podemos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ver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su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 </a:t>
            </a:r>
            <a:r>
              <a:rPr lang="en-GB" sz="6600" u="sng" dirty="0" err="1" smtClean="0">
                <a:solidFill>
                  <a:srgbClr val="FF0000"/>
                </a:solidFill>
                <a:latin typeface="AR DECODE" panose="02000000000000000000" pitchFamily="2" charset="0"/>
              </a:rPr>
              <a:t>momia</a:t>
            </a:r>
            <a:r>
              <a:rPr lang="en-GB" sz="6600" u="sng" dirty="0" smtClean="0">
                <a:solidFill>
                  <a:srgbClr val="FF0000"/>
                </a:solidFill>
                <a:latin typeface="AR DECODE" panose="02000000000000000000" pitchFamily="2" charset="0"/>
              </a:rPr>
              <a:t>?</a:t>
            </a:r>
            <a:endParaRPr lang="en-GB" sz="6600" u="sng" dirty="0">
              <a:solidFill>
                <a:srgbClr val="FF0000"/>
              </a:solidFill>
              <a:latin typeface="AR DECODE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Su </a:t>
            </a:r>
            <a:r>
              <a:rPr lang="en-GB" dirty="0" err="1" smtClean="0">
                <a:latin typeface="Comic Sans MS" panose="030F0702030302020204" pitchFamily="66" charset="0"/>
              </a:rPr>
              <a:t>momia</a:t>
            </a:r>
            <a:r>
              <a:rPr lang="en-GB" dirty="0" smtClean="0">
                <a:latin typeface="Comic Sans MS" panose="030F0702030302020204" pitchFamily="66" charset="0"/>
              </a:rPr>
              <a:t> se </a:t>
            </a:r>
            <a:r>
              <a:rPr lang="en-GB" dirty="0" err="1" smtClean="0">
                <a:latin typeface="Comic Sans MS" panose="030F0702030302020204" pitchFamily="66" charset="0"/>
              </a:rPr>
              <a:t>encuentra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en</a:t>
            </a:r>
            <a:r>
              <a:rPr lang="en-GB" dirty="0" smtClean="0">
                <a:latin typeface="Comic Sans MS" panose="030F0702030302020204" pitchFamily="66" charset="0"/>
              </a:rPr>
              <a:t> el British Museum.</a:t>
            </a:r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4032448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798" y="3356992"/>
            <a:ext cx="4381078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28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73832"/>
            <a:ext cx="915536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Gracias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escuchar</a:t>
            </a:r>
            <a:r>
              <a:rPr lang="en-GB" dirty="0" smtClean="0"/>
              <a:t> mi </a:t>
            </a:r>
            <a:r>
              <a:rPr lang="en-GB" dirty="0" err="1" smtClean="0"/>
              <a:t>presentación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8000" dirty="0" smtClean="0"/>
          </a:p>
          <a:p>
            <a:pPr marL="0" indent="0">
              <a:buNone/>
            </a:pPr>
            <a:r>
              <a:rPr lang="en-GB" sz="8000" dirty="0" smtClean="0"/>
              <a:t>       </a:t>
            </a:r>
          </a:p>
          <a:p>
            <a:pPr marL="0" indent="0">
              <a:buNone/>
            </a:pPr>
            <a:r>
              <a:rPr lang="en-GB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</a:t>
            </a:r>
            <a:r>
              <a:rPr lang="en-GB" sz="8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Preguntas</a:t>
            </a:r>
            <a:endParaRPr lang="en-GB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408" y="2348880"/>
            <a:ext cx="21621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36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2936"/>
            <a:ext cx="8229600" cy="1872208"/>
          </a:xfrm>
        </p:spPr>
        <p:txBody>
          <a:bodyPr>
            <a:normAutofit/>
          </a:bodyPr>
          <a:lstStyle/>
          <a:p>
            <a:r>
              <a:rPr lang="en-GB" dirty="0" smtClean="0"/>
              <a:t>                          </a:t>
            </a:r>
            <a:r>
              <a:rPr lang="en-GB" sz="10700" dirty="0" smtClean="0"/>
              <a:t>FIN</a:t>
            </a:r>
            <a:endParaRPr lang="en-GB" sz="10700" dirty="0"/>
          </a:p>
        </p:txBody>
      </p:sp>
    </p:spTree>
    <p:extLst>
      <p:ext uri="{BB962C8B-B14F-4D97-AF65-F5344CB8AC3E}">
        <p14:creationId xmlns:p14="http://schemas.microsoft.com/office/powerpoint/2010/main" val="24384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122</Words>
  <Application>Microsoft Office PowerPoint</Application>
  <PresentationFormat>Presentación en pantalla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Flow</vt:lpstr>
      <vt:lpstr>Cleopatra</vt:lpstr>
      <vt:lpstr>Quien fue Cleopatra?</vt:lpstr>
      <vt:lpstr>Como era Cleopatra? </vt:lpstr>
      <vt:lpstr>Como y cuando murio?</vt:lpstr>
      <vt:lpstr>Donde podemos ver su momia?</vt:lpstr>
      <vt:lpstr>Gracias por escuchar mi presentación</vt:lpstr>
      <vt:lpstr>                          FIN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Mikael Gaj</dc:creator>
  <cp:lastModifiedBy>aula</cp:lastModifiedBy>
  <cp:revision>13</cp:revision>
  <dcterms:created xsi:type="dcterms:W3CDTF">2017-06-11T09:52:01Z</dcterms:created>
  <dcterms:modified xsi:type="dcterms:W3CDTF">2017-06-20T13:40:37Z</dcterms:modified>
</cp:coreProperties>
</file>